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9" r:id="rId4"/>
    <p:sldId id="270" r:id="rId5"/>
    <p:sldId id="260" r:id="rId6"/>
    <p:sldId id="261" r:id="rId7"/>
    <p:sldId id="266" r:id="rId8"/>
    <p:sldId id="26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AdKyxo13wsTxEtwG9bPwBDYvr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2AC15F-E030-4D27-9735-7EBCE94C339E}">
  <a:tblStyle styleId="{232AC15F-E030-4D27-9735-7EBCE94C33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F50A54-B58B-40E1-86DD-2B525F04B0D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875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161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6c8cd6244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26c8cd6244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6c8cd6244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6c8cd6244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45E1927C-B3C8-4E1E-A8D4-048EFA2B6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4944979" y="3554960"/>
            <a:ext cx="6769184" cy="175713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sz="4600" dirty="0"/>
              <a:t>District5-Ottawa B League Rep B Pilot Program</a:t>
            </a:r>
          </a:p>
        </p:txBody>
      </p:sp>
      <p:sp>
        <p:nvSpPr>
          <p:cNvPr id="98" name="Google Shape;98;p1"/>
          <p:cNvSpPr txBox="1">
            <a:spLocks noGrp="1"/>
          </p:cNvSpPr>
          <p:nvPr>
            <p:ph type="subTitle" idx="1"/>
          </p:nvPr>
        </p:nvSpPr>
        <p:spPr>
          <a:xfrm>
            <a:off x="4952590" y="5448620"/>
            <a:ext cx="6761573" cy="791841"/>
          </a:xfrm>
          <a:prstGeom prst="rect">
            <a:avLst/>
          </a:prstGeom>
        </p:spPr>
        <p:txBody>
          <a:bodyPr spcFirstLastPara="1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2000"/>
              <a:buNone/>
            </a:pPr>
            <a:r>
              <a:rPr lang="en-CA" dirty="0"/>
              <a:t>2024-2025</a:t>
            </a:r>
          </a:p>
        </p:txBody>
      </p:sp>
      <p:pic>
        <p:nvPicPr>
          <p:cNvPr id="2" name="Picture 6" descr="Custom Clothing">
            <a:extLst>
              <a:ext uri="{FF2B5EF4-FFF2-40B4-BE49-F238E27FC236}">
                <a16:creationId xmlns:a16="http://schemas.microsoft.com/office/drawing/2014/main" id="{37731D53-E609-CFC1-D34A-6FDF079B47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" r="3066" b="-2"/>
          <a:stretch/>
        </p:blipFill>
        <p:spPr bwMode="auto">
          <a:xfrm>
            <a:off x="-5" y="1676465"/>
            <a:ext cx="4211054" cy="5181530"/>
          </a:xfrm>
          <a:custGeom>
            <a:avLst/>
            <a:gdLst/>
            <a:ahLst/>
            <a:cxnLst/>
            <a:rect l="l" t="t" r="r" b="b"/>
            <a:pathLst>
              <a:path w="4211054" h="5181530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3" y="5181530"/>
                </a:lnTo>
                <a:lnTo>
                  <a:pt x="0" y="5181530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Google Shape;86;p1" descr="Image result for ottawa b league"/>
          <p:cNvPicPr preferRelativeResize="0"/>
          <p:nvPr/>
        </p:nvPicPr>
        <p:blipFill rotWithShape="1">
          <a:blip r:embed="rId4"/>
          <a:srcRect t="5493" r="-1" b="3767"/>
          <a:stretch/>
        </p:blipFill>
        <p:spPr>
          <a:xfrm>
            <a:off x="3336555" y="3"/>
            <a:ext cx="3997527" cy="2646947"/>
          </a:xfrm>
          <a:custGeom>
            <a:avLst/>
            <a:gdLst/>
            <a:ahLst/>
            <a:cxnLst/>
            <a:rect l="l" t="t" r="r" b="b"/>
            <a:pathLst>
              <a:path w="3997527" h="2646947"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1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9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1" y="7075"/>
                </a:cubicBezTo>
                <a:close/>
              </a:path>
            </a:pathLst>
          </a:custGeom>
          <a:noFill/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/>
          <a:srcRect l="3266" r="6885" b="-1"/>
          <a:stretch/>
        </p:blipFill>
        <p:spPr>
          <a:xfrm>
            <a:off x="8253666" y="2"/>
            <a:ext cx="3938337" cy="3321595"/>
          </a:xfrm>
          <a:custGeom>
            <a:avLst/>
            <a:gdLst/>
            <a:ahLst/>
            <a:cxnLst/>
            <a:rect l="l" t="t" r="r" b="b"/>
            <a:pathLst>
              <a:path w="3938337" h="3321595">
                <a:moveTo>
                  <a:pt x="412520" y="0"/>
                </a:moveTo>
                <a:lnTo>
                  <a:pt x="3217629" y="0"/>
                </a:lnTo>
                <a:lnTo>
                  <a:pt x="3871410" y="0"/>
                </a:lnTo>
                <a:lnTo>
                  <a:pt x="3938337" y="0"/>
                </a:lnTo>
                <a:lnTo>
                  <a:pt x="3938337" y="59511"/>
                </a:lnTo>
                <a:lnTo>
                  <a:pt x="3938337" y="699247"/>
                </a:lnTo>
                <a:lnTo>
                  <a:pt x="3938337" y="2518435"/>
                </a:lnTo>
                <a:lnTo>
                  <a:pt x="3856842" y="2618704"/>
                </a:lnTo>
                <a:cubicBezTo>
                  <a:pt x="3439614" y="3108658"/>
                  <a:pt x="2979779" y="3321595"/>
                  <a:pt x="2362292" y="3321595"/>
                </a:cubicBezTo>
                <a:cubicBezTo>
                  <a:pt x="1899140" y="3321595"/>
                  <a:pt x="1559319" y="3095023"/>
                  <a:pt x="1093716" y="2749441"/>
                </a:cubicBezTo>
                <a:cubicBezTo>
                  <a:pt x="1041701" y="2710827"/>
                  <a:pt x="989684" y="2672676"/>
                  <a:pt x="939333" y="2635829"/>
                </a:cubicBezTo>
                <a:cubicBezTo>
                  <a:pt x="666418" y="2435869"/>
                  <a:pt x="408686" y="2246981"/>
                  <a:pt x="237160" y="2041901"/>
                </a:cubicBezTo>
                <a:cubicBezTo>
                  <a:pt x="73176" y="1845849"/>
                  <a:pt x="0" y="1649145"/>
                  <a:pt x="0" y="1404055"/>
                </a:cubicBezTo>
                <a:cubicBezTo>
                  <a:pt x="0" y="866538"/>
                  <a:pt x="144750" y="376466"/>
                  <a:pt x="410955" y="1974"/>
                </a:cubicBezTo>
                <a:close/>
              </a:path>
            </a:pathLst>
          </a:custGeom>
          <a:noFill/>
        </p:spPr>
      </p:pic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C24CD456-79B8-4425-95A0-5344971E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76470"/>
            <a:ext cx="4211054" cy="5181530"/>
          </a:xfrm>
          <a:custGeom>
            <a:avLst/>
            <a:gdLst>
              <a:gd name="connsiteX0" fmla="*/ 1165310 w 4211054"/>
              <a:gd name="connsiteY0" fmla="*/ 990 h 5181530"/>
              <a:gd name="connsiteX1" fmla="*/ 2418078 w 4211054"/>
              <a:gd name="connsiteY1" fmla="*/ 367333 h 5181530"/>
              <a:gd name="connsiteX2" fmla="*/ 3861693 w 4211054"/>
              <a:gd name="connsiteY2" fmla="*/ 4749397 h 5181530"/>
              <a:gd name="connsiteX3" fmla="*/ 3592887 w 4211054"/>
              <a:gd name="connsiteY3" fmla="*/ 5091022 h 5181530"/>
              <a:gd name="connsiteX4" fmla="*/ 3483152 w 4211054"/>
              <a:gd name="connsiteY4" fmla="*/ 5181530 h 5181530"/>
              <a:gd name="connsiteX5" fmla="*/ 0 w 4211054"/>
              <a:gd name="connsiteY5" fmla="*/ 5181530 h 5181530"/>
              <a:gd name="connsiteX6" fmla="*/ 0 w 4211054"/>
              <a:gd name="connsiteY6" fmla="*/ 5181528 h 5181530"/>
              <a:gd name="connsiteX7" fmla="*/ 2981677 w 4211054"/>
              <a:gd name="connsiteY7" fmla="*/ 5181528 h 5181530"/>
              <a:gd name="connsiteX8" fmla="*/ 3028606 w 4211054"/>
              <a:gd name="connsiteY8" fmla="*/ 5160626 h 5181530"/>
              <a:gd name="connsiteX9" fmla="*/ 3747110 w 4211054"/>
              <a:gd name="connsiteY9" fmla="*/ 4553549 h 5181530"/>
              <a:gd name="connsiteX10" fmla="*/ 2353269 w 4211054"/>
              <a:gd name="connsiteY10" fmla="*/ 527791 h 5181530"/>
              <a:gd name="connsiteX11" fmla="*/ 1162923 w 4211054"/>
              <a:gd name="connsiteY11" fmla="*/ 185179 h 5181530"/>
              <a:gd name="connsiteX12" fmla="*/ 80119 w 4211054"/>
              <a:gd name="connsiteY12" fmla="*/ 399295 h 5181530"/>
              <a:gd name="connsiteX13" fmla="*/ 0 w 4211054"/>
              <a:gd name="connsiteY13" fmla="*/ 438059 h 5181530"/>
              <a:gd name="connsiteX14" fmla="*/ 0 w 4211054"/>
              <a:gd name="connsiteY14" fmla="*/ 251609 h 5181530"/>
              <a:gd name="connsiteX15" fmla="*/ 158783 w 4211054"/>
              <a:gd name="connsiteY15" fmla="*/ 182603 h 5181530"/>
              <a:gd name="connsiteX16" fmla="*/ 1165310 w 4211054"/>
              <a:gd name="connsiteY16" fmla="*/ 990 h 51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11054" h="5181530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2" y="5181530"/>
                </a:lnTo>
                <a:lnTo>
                  <a:pt x="0" y="5181530"/>
                </a:lnTo>
                <a:lnTo>
                  <a:pt x="0" y="5181528"/>
                </a:lnTo>
                <a:lnTo>
                  <a:pt x="2981677" y="5181528"/>
                </a:lnTo>
                <a:lnTo>
                  <a:pt x="3028606" y="5160626"/>
                </a:lnTo>
                <a:cubicBezTo>
                  <a:pt x="3311277" y="5028098"/>
                  <a:pt x="3558318" y="4869020"/>
                  <a:pt x="3747110" y="4553549"/>
                </a:cubicBezTo>
                <a:cubicBezTo>
                  <a:pt x="4552598" y="3207566"/>
                  <a:pt x="3769268" y="1316508"/>
                  <a:pt x="2353269" y="527791"/>
                </a:cubicBezTo>
                <a:cubicBezTo>
                  <a:pt x="1957349" y="307263"/>
                  <a:pt x="1554872" y="198154"/>
                  <a:pt x="1162923" y="185179"/>
                </a:cubicBezTo>
                <a:cubicBezTo>
                  <a:pt x="787306" y="172747"/>
                  <a:pt x="421359" y="248602"/>
                  <a:pt x="80119" y="399295"/>
                </a:cubicBezTo>
                <a:lnTo>
                  <a:pt x="0" y="438059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C9C3854-C672-47D2-8FD3-15A88F6CE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63824" y="-15902"/>
            <a:ext cx="4289727" cy="2866417"/>
          </a:xfrm>
          <a:custGeom>
            <a:avLst/>
            <a:gdLst>
              <a:gd name="connsiteX0" fmla="*/ 237339 w 4130517"/>
              <a:gd name="connsiteY0" fmla="*/ 0 h 2806419"/>
              <a:gd name="connsiteX1" fmla="*/ 3997489 w 4130517"/>
              <a:gd name="connsiteY1" fmla="*/ 0 h 2806419"/>
              <a:gd name="connsiteX2" fmla="*/ 4006148 w 4130517"/>
              <a:gd name="connsiteY2" fmla="*/ 24333 h 2806419"/>
              <a:gd name="connsiteX3" fmla="*/ 4130517 w 4130517"/>
              <a:gd name="connsiteY3" fmla="*/ 887307 h 2806419"/>
              <a:gd name="connsiteX4" fmla="*/ 3915925 w 4130517"/>
              <a:gd name="connsiteY4" fmla="*/ 1525677 h 2806419"/>
              <a:gd name="connsiteX5" fmla="*/ 3280571 w 4130517"/>
              <a:gd name="connsiteY5" fmla="*/ 2120090 h 2806419"/>
              <a:gd name="connsiteX6" fmla="*/ 3140878 w 4130517"/>
              <a:gd name="connsiteY6" fmla="*/ 2233796 h 2806419"/>
              <a:gd name="connsiteX7" fmla="*/ 1993019 w 4130517"/>
              <a:gd name="connsiteY7" fmla="*/ 2806419 h 2806419"/>
              <a:gd name="connsiteX8" fmla="*/ 480948 w 4130517"/>
              <a:gd name="connsiteY8" fmla="*/ 1875638 h 2806419"/>
              <a:gd name="connsiteX9" fmla="*/ 319805 w 4130517"/>
              <a:gd name="connsiteY9" fmla="*/ 1637519 h 2806419"/>
              <a:gd name="connsiteX10" fmla="*/ 0 w 4130517"/>
              <a:gd name="connsiteY10" fmla="*/ 887307 h 2806419"/>
              <a:gd name="connsiteX11" fmla="*/ 193231 w 4130517"/>
              <a:gd name="connsiteY11" fmla="*/ 79360 h 280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0517" h="2806419">
                <a:moveTo>
                  <a:pt x="237339" y="0"/>
                </a:moveTo>
                <a:lnTo>
                  <a:pt x="3997489" y="0"/>
                </a:lnTo>
                <a:lnTo>
                  <a:pt x="4006148" y="24333"/>
                </a:lnTo>
                <a:cubicBezTo>
                  <a:pt x="4087750" y="288004"/>
                  <a:pt x="4130517" y="579903"/>
                  <a:pt x="4130517" y="887307"/>
                </a:cubicBezTo>
                <a:cubicBezTo>
                  <a:pt x="4130517" y="1132599"/>
                  <a:pt x="4064304" y="1329464"/>
                  <a:pt x="3915925" y="1525677"/>
                </a:cubicBezTo>
                <a:cubicBezTo>
                  <a:pt x="3760721" y="1730924"/>
                  <a:pt x="3527514" y="1919967"/>
                  <a:pt x="3280571" y="2120090"/>
                </a:cubicBezTo>
                <a:cubicBezTo>
                  <a:pt x="3235011" y="2156968"/>
                  <a:pt x="3187944" y="2195151"/>
                  <a:pt x="3140878" y="2233796"/>
                </a:cubicBezTo>
                <a:cubicBezTo>
                  <a:pt x="2719582" y="2579662"/>
                  <a:pt x="2412097" y="2806419"/>
                  <a:pt x="1993019" y="2806419"/>
                </a:cubicBezTo>
                <a:cubicBezTo>
                  <a:pt x="1354472" y="2806419"/>
                  <a:pt x="902244" y="2528070"/>
                  <a:pt x="480948" y="1875638"/>
                </a:cubicBezTo>
                <a:cubicBezTo>
                  <a:pt x="425816" y="1790244"/>
                  <a:pt x="371924" y="1712578"/>
                  <a:pt x="319805" y="1637519"/>
                </a:cubicBezTo>
                <a:cubicBezTo>
                  <a:pt x="103795" y="1326296"/>
                  <a:pt x="0" y="1164446"/>
                  <a:pt x="0" y="887307"/>
                </a:cubicBezTo>
                <a:cubicBezTo>
                  <a:pt x="0" y="612125"/>
                  <a:pt x="65060" y="340293"/>
                  <a:pt x="193231" y="7936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E886DDB-D248-47D2-9A3C-8E203F69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6555" y="1"/>
            <a:ext cx="3997527" cy="2646947"/>
          </a:xfrm>
          <a:custGeom>
            <a:avLst/>
            <a:gdLst>
              <a:gd name="connsiteX0" fmla="*/ 478501 w 3997527"/>
              <a:gd name="connsiteY0" fmla="*/ 2 h 2646947"/>
              <a:gd name="connsiteX1" fmla="*/ 382993 w 3997527"/>
              <a:gd name="connsiteY1" fmla="*/ 123929 h 2646947"/>
              <a:gd name="connsiteX2" fmla="*/ 290041 w 3997527"/>
              <a:gd name="connsiteY2" fmla="*/ 274421 h 2646947"/>
              <a:gd name="connsiteX3" fmla="*/ 117491 w 3997527"/>
              <a:gd name="connsiteY3" fmla="*/ 923641 h 2646947"/>
              <a:gd name="connsiteX4" fmla="*/ 403069 w 3997527"/>
              <a:gd name="connsiteY4" fmla="*/ 1526467 h 2646947"/>
              <a:gd name="connsiteX5" fmla="*/ 546966 w 3997527"/>
              <a:gd name="connsiteY5" fmla="*/ 1717806 h 2646947"/>
              <a:gd name="connsiteX6" fmla="*/ 1897207 w 3997527"/>
              <a:gd name="connsiteY6" fmla="*/ 2465727 h 2646947"/>
              <a:gd name="connsiteX7" fmla="*/ 2922217 w 3997527"/>
              <a:gd name="connsiteY7" fmla="*/ 2005601 h 2646947"/>
              <a:gd name="connsiteX8" fmla="*/ 3046959 w 3997527"/>
              <a:gd name="connsiteY8" fmla="*/ 1914233 h 2646947"/>
              <a:gd name="connsiteX9" fmla="*/ 3614314 w 3997527"/>
              <a:gd name="connsiteY9" fmla="*/ 1436596 h 2646947"/>
              <a:gd name="connsiteX10" fmla="*/ 3805939 w 3997527"/>
              <a:gd name="connsiteY10" fmla="*/ 923641 h 2646947"/>
              <a:gd name="connsiteX11" fmla="*/ 3633781 w 3997527"/>
              <a:gd name="connsiteY11" fmla="*/ 75714 h 2646947"/>
              <a:gd name="connsiteX12" fmla="*/ 3595267 w 3997527"/>
              <a:gd name="connsiteY12" fmla="*/ 2 h 2646947"/>
              <a:gd name="connsiteX13" fmla="*/ 292993 w 3997527"/>
              <a:gd name="connsiteY13" fmla="*/ 0 h 2646947"/>
              <a:gd name="connsiteX14" fmla="*/ 3828920 w 3997527"/>
              <a:gd name="connsiteY14" fmla="*/ 0 h 2646947"/>
              <a:gd name="connsiteX15" fmla="*/ 3877162 w 3997527"/>
              <a:gd name="connsiteY15" fmla="*/ 126877 h 2646947"/>
              <a:gd name="connsiteX16" fmla="*/ 3997527 w 3997527"/>
              <a:gd name="connsiteY16" fmla="*/ 908578 h 2646947"/>
              <a:gd name="connsiteX17" fmla="*/ 3789844 w 3997527"/>
              <a:gd name="connsiteY17" fmla="*/ 1486825 h 2646947"/>
              <a:gd name="connsiteX18" fmla="*/ 3174946 w 3997527"/>
              <a:gd name="connsiteY18" fmla="*/ 2025257 h 2646947"/>
              <a:gd name="connsiteX19" fmla="*/ 3039752 w 3997527"/>
              <a:gd name="connsiteY19" fmla="*/ 2128254 h 2646947"/>
              <a:gd name="connsiteX20" fmla="*/ 1928850 w 3997527"/>
              <a:gd name="connsiteY20" fmla="*/ 2646947 h 2646947"/>
              <a:gd name="connsiteX21" fmla="*/ 465463 w 3997527"/>
              <a:gd name="connsiteY21" fmla="*/ 1803828 h 2646947"/>
              <a:gd name="connsiteX22" fmla="*/ 309508 w 3997527"/>
              <a:gd name="connsiteY22" fmla="*/ 1588134 h 2646947"/>
              <a:gd name="connsiteX23" fmla="*/ 0 w 3997527"/>
              <a:gd name="connsiteY23" fmla="*/ 908578 h 2646947"/>
              <a:gd name="connsiteX24" fmla="*/ 187010 w 3997527"/>
              <a:gd name="connsiteY24" fmla="*/ 176721 h 2646947"/>
              <a:gd name="connsiteX25" fmla="*/ 287750 w 3997527"/>
              <a:gd name="connsiteY25" fmla="*/ 7075 h 264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97527" h="2646947">
                <a:moveTo>
                  <a:pt x="478501" y="2"/>
                </a:moveTo>
                <a:lnTo>
                  <a:pt x="382993" y="123929"/>
                </a:lnTo>
                <a:cubicBezTo>
                  <a:pt x="349048" y="172951"/>
                  <a:pt x="318041" y="223144"/>
                  <a:pt x="290041" y="274421"/>
                </a:cubicBezTo>
                <a:cubicBezTo>
                  <a:pt x="175588" y="484093"/>
                  <a:pt x="117491" y="702521"/>
                  <a:pt x="117491" y="923641"/>
                </a:cubicBezTo>
                <a:cubicBezTo>
                  <a:pt x="117491" y="1146334"/>
                  <a:pt x="210177" y="1276386"/>
                  <a:pt x="403069" y="1526467"/>
                </a:cubicBezTo>
                <a:cubicBezTo>
                  <a:pt x="449609" y="1586781"/>
                  <a:pt x="497735" y="1649187"/>
                  <a:pt x="546966" y="1717806"/>
                </a:cubicBezTo>
                <a:cubicBezTo>
                  <a:pt x="923173" y="2242063"/>
                  <a:pt x="1327000" y="2465727"/>
                  <a:pt x="1897207" y="2465727"/>
                </a:cubicBezTo>
                <a:cubicBezTo>
                  <a:pt x="2271434" y="2465727"/>
                  <a:pt x="2546010" y="2283518"/>
                  <a:pt x="2922217" y="2005601"/>
                </a:cubicBezTo>
                <a:cubicBezTo>
                  <a:pt x="2964245" y="1974547"/>
                  <a:pt x="3006275" y="1943867"/>
                  <a:pt x="3046959" y="1914233"/>
                </a:cubicBezTo>
                <a:cubicBezTo>
                  <a:pt x="3267474" y="1753426"/>
                  <a:pt x="3475721" y="1601521"/>
                  <a:pt x="3614314" y="1436596"/>
                </a:cubicBezTo>
                <a:cubicBezTo>
                  <a:pt x="3746813" y="1278931"/>
                  <a:pt x="3805939" y="1120743"/>
                  <a:pt x="3805939" y="923641"/>
                </a:cubicBezTo>
                <a:cubicBezTo>
                  <a:pt x="3805939" y="614875"/>
                  <a:pt x="3746267" y="325578"/>
                  <a:pt x="3633781" y="75714"/>
                </a:cubicBezTo>
                <a:lnTo>
                  <a:pt x="3595267" y="2"/>
                </a:lnTo>
                <a:close/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0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8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0" y="7075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36FEC56-B33E-40ED-923C-498D3BEEE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471" y="1473959"/>
            <a:ext cx="4454769" cy="5404513"/>
          </a:xfrm>
          <a:custGeom>
            <a:avLst/>
            <a:gdLst>
              <a:gd name="connsiteX0" fmla="*/ 1149113 w 4454769"/>
              <a:gd name="connsiteY0" fmla="*/ 1055 h 5404513"/>
              <a:gd name="connsiteX1" fmla="*/ 2508788 w 4454769"/>
              <a:gd name="connsiteY1" fmla="*/ 391365 h 5404513"/>
              <a:gd name="connsiteX2" fmla="*/ 4075595 w 4454769"/>
              <a:gd name="connsiteY2" fmla="*/ 5060115 h 5404513"/>
              <a:gd name="connsiteX3" fmla="*/ 3862163 w 4454769"/>
              <a:gd name="connsiteY3" fmla="*/ 5346252 h 5404513"/>
              <a:gd name="connsiteX4" fmla="*/ 3803547 w 4454769"/>
              <a:gd name="connsiteY4" fmla="*/ 5404513 h 5404513"/>
              <a:gd name="connsiteX5" fmla="*/ 0 w 4454769"/>
              <a:gd name="connsiteY5" fmla="*/ 5404513 h 5404513"/>
              <a:gd name="connsiteX6" fmla="*/ 0 w 4454769"/>
              <a:gd name="connsiteY6" fmla="*/ 218736 h 5404513"/>
              <a:gd name="connsiteX7" fmla="*/ 56694 w 4454769"/>
              <a:gd name="connsiteY7" fmla="*/ 194549 h 5404513"/>
              <a:gd name="connsiteX8" fmla="*/ 1149113 w 4454769"/>
              <a:gd name="connsiteY8" fmla="*/ 1055 h 540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4769" h="5404513">
                <a:moveTo>
                  <a:pt x="1149113" y="1055"/>
                </a:moveTo>
                <a:cubicBezTo>
                  <a:pt x="1597515" y="13563"/>
                  <a:pt x="2057293" y="137708"/>
                  <a:pt x="2508788" y="391365"/>
                </a:cubicBezTo>
                <a:cubicBezTo>
                  <a:pt x="4123552" y="1298564"/>
                  <a:pt x="5006684" y="3490819"/>
                  <a:pt x="4075595" y="5060115"/>
                </a:cubicBezTo>
                <a:cubicBezTo>
                  <a:pt x="4010128" y="5170459"/>
                  <a:pt x="3938758" y="5264482"/>
                  <a:pt x="3862163" y="5346252"/>
                </a:cubicBezTo>
                <a:lnTo>
                  <a:pt x="3803547" y="5404513"/>
                </a:lnTo>
                <a:lnTo>
                  <a:pt x="0" y="5404513"/>
                </a:lnTo>
                <a:lnTo>
                  <a:pt x="0" y="218736"/>
                </a:lnTo>
                <a:lnTo>
                  <a:pt x="56694" y="194549"/>
                </a:lnTo>
                <a:cubicBezTo>
                  <a:pt x="405107" y="58578"/>
                  <a:pt x="773111" y="-9433"/>
                  <a:pt x="1149113" y="1055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99B66FE-83E7-4E7B-9C00-1A61ADF87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1951" y="-11953"/>
            <a:ext cx="4152001" cy="3562347"/>
          </a:xfrm>
          <a:custGeom>
            <a:avLst/>
            <a:gdLst>
              <a:gd name="connsiteX0" fmla="*/ 305212 w 4069058"/>
              <a:gd name="connsiteY0" fmla="*/ 0 h 3547008"/>
              <a:gd name="connsiteX1" fmla="*/ 4069058 w 4069058"/>
              <a:gd name="connsiteY1" fmla="*/ 0 h 3547008"/>
              <a:gd name="connsiteX2" fmla="*/ 4069058 w 4069058"/>
              <a:gd name="connsiteY2" fmla="*/ 2865785 h 3547008"/>
              <a:gd name="connsiteX3" fmla="*/ 3996814 w 4069058"/>
              <a:gd name="connsiteY3" fmla="*/ 2947457 h 3547008"/>
              <a:gd name="connsiteX4" fmla="*/ 2732780 w 4069058"/>
              <a:gd name="connsiteY4" fmla="*/ 3541640 h 3547008"/>
              <a:gd name="connsiteX5" fmla="*/ 1317550 w 4069058"/>
              <a:gd name="connsiteY5" fmla="*/ 3015110 h 3547008"/>
              <a:gd name="connsiteX6" fmla="*/ 1140977 w 4069058"/>
              <a:gd name="connsiteY6" fmla="*/ 2901419 h 3547008"/>
              <a:gd name="connsiteX7" fmla="*/ 330269 w 4069058"/>
              <a:gd name="connsiteY7" fmla="*/ 2297252 h 3547008"/>
              <a:gd name="connsiteX8" fmla="*/ 13299 w 4069058"/>
              <a:gd name="connsiteY8" fmla="*/ 1599966 h 3547008"/>
              <a:gd name="connsiteX9" fmla="*/ 217457 w 4069058"/>
              <a:gd name="connsiteY9" fmla="*/ 178659 h 3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9058" h="3547008">
                <a:moveTo>
                  <a:pt x="305212" y="0"/>
                </a:moveTo>
                <a:lnTo>
                  <a:pt x="4069058" y="0"/>
                </a:lnTo>
                <a:lnTo>
                  <a:pt x="4069058" y="2865785"/>
                </a:lnTo>
                <a:lnTo>
                  <a:pt x="3996814" y="2947457"/>
                </a:lnTo>
                <a:cubicBezTo>
                  <a:pt x="3654887" y="3311545"/>
                  <a:pt x="3252443" y="3496175"/>
                  <a:pt x="2732780" y="3541640"/>
                </a:cubicBezTo>
                <a:cubicBezTo>
                  <a:pt x="2236701" y="3585041"/>
                  <a:pt x="1850359" y="3361306"/>
                  <a:pt x="1317550" y="3015110"/>
                </a:cubicBezTo>
                <a:cubicBezTo>
                  <a:pt x="1258026" y="2976425"/>
                  <a:pt x="1198546" y="2938265"/>
                  <a:pt x="1140977" y="2901419"/>
                </a:cubicBezTo>
                <a:cubicBezTo>
                  <a:pt x="828927" y="2701433"/>
                  <a:pt x="534230" y="2512513"/>
                  <a:pt x="330269" y="2297252"/>
                </a:cubicBezTo>
                <a:cubicBezTo>
                  <a:pt x="135278" y="2091465"/>
                  <a:pt x="37487" y="1876435"/>
                  <a:pt x="13299" y="1599966"/>
                </a:cubicBezTo>
                <a:cubicBezTo>
                  <a:pt x="-32170" y="1080250"/>
                  <a:pt x="39709" y="589889"/>
                  <a:pt x="217457" y="178659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7EB76DC5-F703-43FB-A5D9-A9ADE420A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53663" y="0"/>
            <a:ext cx="3938337" cy="3321595"/>
          </a:xfrm>
          <a:custGeom>
            <a:avLst/>
            <a:gdLst>
              <a:gd name="connsiteX0" fmla="*/ 1166365 w 3938337"/>
              <a:gd name="connsiteY0" fmla="*/ 0 h 3321595"/>
              <a:gd name="connsiteX1" fmla="*/ 107576 w 3938337"/>
              <a:gd name="connsiteY1" fmla="*/ 0 h 3321595"/>
              <a:gd name="connsiteX2" fmla="*/ 66927 w 3938337"/>
              <a:gd name="connsiteY2" fmla="*/ 0 h 3321595"/>
              <a:gd name="connsiteX3" fmla="*/ 0 w 3938337"/>
              <a:gd name="connsiteY3" fmla="*/ 0 h 3321595"/>
              <a:gd name="connsiteX4" fmla="*/ 0 w 3938337"/>
              <a:gd name="connsiteY4" fmla="*/ 59511 h 3321595"/>
              <a:gd name="connsiteX5" fmla="*/ 0 w 3938337"/>
              <a:gd name="connsiteY5" fmla="*/ 155390 h 3321595"/>
              <a:gd name="connsiteX6" fmla="*/ 0 w 3938337"/>
              <a:gd name="connsiteY6" fmla="*/ 901114 h 3321595"/>
              <a:gd name="connsiteX7" fmla="*/ 4 w 3938337"/>
              <a:gd name="connsiteY7" fmla="*/ 901114 h 3321595"/>
              <a:gd name="connsiteX8" fmla="*/ 4 w 3938337"/>
              <a:gd name="connsiteY8" fmla="*/ 471771 h 3321595"/>
              <a:gd name="connsiteX9" fmla="*/ 50187 w 3938337"/>
              <a:gd name="connsiteY9" fmla="*/ 407556 h 3321595"/>
              <a:gd name="connsiteX10" fmla="*/ 352921 w 3938337"/>
              <a:gd name="connsiteY10" fmla="*/ 118259 h 3321595"/>
              <a:gd name="connsiteX11" fmla="*/ 514890 w 3938337"/>
              <a:gd name="connsiteY11" fmla="*/ 2 h 3321595"/>
              <a:gd name="connsiteX12" fmla="*/ 1166365 w 3938337"/>
              <a:gd name="connsiteY12" fmla="*/ 2 h 3321595"/>
              <a:gd name="connsiteX13" fmla="*/ 3525817 w 3938337"/>
              <a:gd name="connsiteY13" fmla="*/ 0 h 3321595"/>
              <a:gd name="connsiteX14" fmla="*/ 3384145 w 3938337"/>
              <a:gd name="connsiteY14" fmla="*/ 0 h 3321595"/>
              <a:gd name="connsiteX15" fmla="*/ 3385646 w 3938337"/>
              <a:gd name="connsiteY15" fmla="*/ 1904 h 3321595"/>
              <a:gd name="connsiteX16" fmla="*/ 3780089 w 3938337"/>
              <a:gd name="connsiteY16" fmla="*/ 1354125 h 3321595"/>
              <a:gd name="connsiteX17" fmla="*/ 3552458 w 3938337"/>
              <a:gd name="connsiteY17" fmla="*/ 1969288 h 3321595"/>
              <a:gd name="connsiteX18" fmla="*/ 3414534 w 3938337"/>
              <a:gd name="connsiteY18" fmla="*/ 2115111 h 3321595"/>
              <a:gd name="connsiteX19" fmla="*/ 3395732 w 3938337"/>
              <a:gd name="connsiteY19" fmla="*/ 2131585 h 3321595"/>
              <a:gd name="connsiteX20" fmla="*/ 3390273 w 3938337"/>
              <a:gd name="connsiteY20" fmla="*/ 2137223 h 3321595"/>
              <a:gd name="connsiteX21" fmla="*/ 3348116 w 3938337"/>
              <a:gd name="connsiteY21" fmla="*/ 2173305 h 3321595"/>
              <a:gd name="connsiteX22" fmla="*/ 3251972 w 3938337"/>
              <a:gd name="connsiteY22" fmla="*/ 2257543 h 3321595"/>
              <a:gd name="connsiteX23" fmla="*/ 2878500 w 3938337"/>
              <a:gd name="connsiteY23" fmla="*/ 2542096 h 3321595"/>
              <a:gd name="connsiteX24" fmla="*/ 2730320 w 3938337"/>
              <a:gd name="connsiteY24" fmla="*/ 2651667 h 3321595"/>
              <a:gd name="connsiteX25" fmla="*/ 1512716 w 3938337"/>
              <a:gd name="connsiteY25" fmla="*/ 3203474 h 3321595"/>
              <a:gd name="connsiteX26" fmla="*/ 78219 w 3938337"/>
              <a:gd name="connsiteY26" fmla="*/ 2525579 h 3321595"/>
              <a:gd name="connsiteX27" fmla="*/ 0 w 3938337"/>
              <a:gd name="connsiteY27" fmla="*/ 2428877 h 3321595"/>
              <a:gd name="connsiteX28" fmla="*/ 0 w 3938337"/>
              <a:gd name="connsiteY28" fmla="*/ 2518435 h 3321595"/>
              <a:gd name="connsiteX29" fmla="*/ 81495 w 3938337"/>
              <a:gd name="connsiteY29" fmla="*/ 2618704 h 3321595"/>
              <a:gd name="connsiteX30" fmla="*/ 1576046 w 3938337"/>
              <a:gd name="connsiteY30" fmla="*/ 3321595 h 3321595"/>
              <a:gd name="connsiteX31" fmla="*/ 2844621 w 3938337"/>
              <a:gd name="connsiteY31" fmla="*/ 2749441 h 3321595"/>
              <a:gd name="connsiteX32" fmla="*/ 2999005 w 3938337"/>
              <a:gd name="connsiteY32" fmla="*/ 2635829 h 3321595"/>
              <a:gd name="connsiteX33" fmla="*/ 3701177 w 3938337"/>
              <a:gd name="connsiteY33" fmla="*/ 2041901 h 3321595"/>
              <a:gd name="connsiteX34" fmla="*/ 3938337 w 3938337"/>
              <a:gd name="connsiteY34" fmla="*/ 1404055 h 3321595"/>
              <a:gd name="connsiteX35" fmla="*/ 3527383 w 3938337"/>
              <a:gd name="connsiteY35" fmla="*/ 1974 h 332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938337" h="3321595">
                <a:moveTo>
                  <a:pt x="1166365" y="0"/>
                </a:moveTo>
                <a:lnTo>
                  <a:pt x="107576" y="0"/>
                </a:lnTo>
                <a:lnTo>
                  <a:pt x="66927" y="0"/>
                </a:lnTo>
                <a:lnTo>
                  <a:pt x="0" y="0"/>
                </a:lnTo>
                <a:lnTo>
                  <a:pt x="0" y="59511"/>
                </a:lnTo>
                <a:lnTo>
                  <a:pt x="0" y="155390"/>
                </a:lnTo>
                <a:lnTo>
                  <a:pt x="0" y="901114"/>
                </a:lnTo>
                <a:lnTo>
                  <a:pt x="4" y="901114"/>
                </a:lnTo>
                <a:lnTo>
                  <a:pt x="4" y="471771"/>
                </a:lnTo>
                <a:lnTo>
                  <a:pt x="50187" y="407556"/>
                </a:lnTo>
                <a:cubicBezTo>
                  <a:pt x="138559" y="305382"/>
                  <a:pt x="239680" y="208703"/>
                  <a:pt x="352921" y="118259"/>
                </a:cubicBezTo>
                <a:lnTo>
                  <a:pt x="514890" y="2"/>
                </a:lnTo>
                <a:lnTo>
                  <a:pt x="1166365" y="2"/>
                </a:lnTo>
                <a:close/>
                <a:moveTo>
                  <a:pt x="3525817" y="0"/>
                </a:moveTo>
                <a:lnTo>
                  <a:pt x="3384145" y="0"/>
                </a:lnTo>
                <a:lnTo>
                  <a:pt x="3385646" y="1904"/>
                </a:lnTo>
                <a:cubicBezTo>
                  <a:pt x="3641155" y="363079"/>
                  <a:pt x="3780089" y="835723"/>
                  <a:pt x="3780089" y="1354125"/>
                </a:cubicBezTo>
                <a:cubicBezTo>
                  <a:pt x="3780089" y="1590500"/>
                  <a:pt x="3709854" y="1780209"/>
                  <a:pt x="3552458" y="1969288"/>
                </a:cubicBezTo>
                <a:cubicBezTo>
                  <a:pt x="3511300" y="2018735"/>
                  <a:pt x="3464970" y="2067206"/>
                  <a:pt x="3414534" y="2115111"/>
                </a:cubicBezTo>
                <a:lnTo>
                  <a:pt x="3395732" y="2131585"/>
                </a:lnTo>
                <a:lnTo>
                  <a:pt x="3390273" y="2137223"/>
                </a:lnTo>
                <a:lnTo>
                  <a:pt x="3348116" y="2173305"/>
                </a:lnTo>
                <a:lnTo>
                  <a:pt x="3251972" y="2257543"/>
                </a:lnTo>
                <a:cubicBezTo>
                  <a:pt x="3136805" y="2351916"/>
                  <a:pt x="3009474" y="2445671"/>
                  <a:pt x="2878500" y="2542096"/>
                </a:cubicBezTo>
                <a:cubicBezTo>
                  <a:pt x="2830172" y="2577632"/>
                  <a:pt x="2780245" y="2614426"/>
                  <a:pt x="2730320" y="2651667"/>
                </a:cubicBezTo>
                <a:cubicBezTo>
                  <a:pt x="2283426" y="2984960"/>
                  <a:pt x="1957258" y="3203474"/>
                  <a:pt x="1512716" y="3203474"/>
                </a:cubicBezTo>
                <a:cubicBezTo>
                  <a:pt x="920041" y="3203474"/>
                  <a:pt x="478682" y="2998110"/>
                  <a:pt x="78219" y="2525579"/>
                </a:cubicBezTo>
                <a:lnTo>
                  <a:pt x="0" y="2428877"/>
                </a:lnTo>
                <a:lnTo>
                  <a:pt x="0" y="2518435"/>
                </a:lnTo>
                <a:lnTo>
                  <a:pt x="81495" y="2618704"/>
                </a:lnTo>
                <a:cubicBezTo>
                  <a:pt x="498723" y="3108658"/>
                  <a:pt x="958559" y="3321595"/>
                  <a:pt x="1576046" y="3321595"/>
                </a:cubicBezTo>
                <a:cubicBezTo>
                  <a:pt x="2039197" y="3321595"/>
                  <a:pt x="2379018" y="3095023"/>
                  <a:pt x="2844621" y="2749441"/>
                </a:cubicBezTo>
                <a:cubicBezTo>
                  <a:pt x="2896636" y="2710827"/>
                  <a:pt x="2948653" y="2672676"/>
                  <a:pt x="2999005" y="2635829"/>
                </a:cubicBezTo>
                <a:cubicBezTo>
                  <a:pt x="3271919" y="2435869"/>
                  <a:pt x="3529651" y="2246981"/>
                  <a:pt x="3701177" y="2041901"/>
                </a:cubicBezTo>
                <a:cubicBezTo>
                  <a:pt x="3865161" y="1845849"/>
                  <a:pt x="3938337" y="1649145"/>
                  <a:pt x="3938337" y="1404055"/>
                </a:cubicBezTo>
                <a:cubicBezTo>
                  <a:pt x="3938337" y="866538"/>
                  <a:pt x="3793587" y="376466"/>
                  <a:pt x="3527383" y="197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rgbClr val="FFFFFF"/>
                </a:solidFill>
              </a:rPr>
              <a:t>D</a:t>
            </a:r>
            <a:r>
              <a:rPr lang="en-CA" sz="4000" dirty="0">
                <a:solidFill>
                  <a:srgbClr val="FFFFFF"/>
                </a:solidFill>
              </a:rPr>
              <a:t>istrict5-Ottawa B League Pilot 24/25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54" name="Google Shape;154;p4"/>
          <p:cNvSpPr txBox="1"/>
          <p:nvPr/>
        </p:nvSpPr>
        <p:spPr>
          <a:xfrm>
            <a:off x="501650" y="1060450"/>
            <a:ext cx="11030100" cy="560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with the change?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change is inevitable. HEO is being consistent with other branches in Ontario.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is overcome the imbalance of Rep B hockey across the branch and province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be called “Rep B” until all Districts in HEO are involved.  Eventually be called “Rep A”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take multiple years before the program has the bugs worked out.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Governance/Oversight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 Constitution and Policies followed during Pilot Program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 Executive during Pilot Program as selected by District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it becomes fully implemented, it will fall under the UOV Aces Program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 Groups for 1</a:t>
            </a:r>
            <a:r>
              <a:rPr lang="en-CA" sz="22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of Pilot Program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U14, U15, and U16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roll out to other age groups in subsequent years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Associations will create tiered house teams; House A, and House B.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Tryouts will take place within the association to select the players for House A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4" name="Picture 6" descr="Custom Clothing">
            <a:extLst>
              <a:ext uri="{FF2B5EF4-FFF2-40B4-BE49-F238E27FC236}">
                <a16:creationId xmlns:a16="http://schemas.microsoft.com/office/drawing/2014/main" id="{3E905629-F352-9BF7-3CC7-ED1A07C62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44" y="0"/>
            <a:ext cx="1366850" cy="15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9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 dirty="0">
                <a:solidFill>
                  <a:srgbClr val="FFFFFF"/>
                </a:solidFill>
              </a:rPr>
              <a:t>Team Information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54" name="Google Shape;154;p4"/>
          <p:cNvSpPr txBox="1"/>
          <p:nvPr/>
        </p:nvSpPr>
        <p:spPr>
          <a:xfrm>
            <a:off x="501650" y="1060450"/>
            <a:ext cx="11030100" cy="560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Dates and Team Formation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for Coach applications April 2024 and selections in May 2024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Tryouts- After Labour Day weekend, following AA team selection.  Need to declare number of teams by September 7th.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teams determined by interest and talent.  Goal is two teams per age level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teams will be as even as possible taking into account geographical residence of players.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endParaRPr lang="en-CA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Names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Upper Ottawa Valley Aces White 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Upper Ottawa Valley Aces Blue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endParaRPr lang="en-US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Play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Practices in central location taking in account, residence of players, and arena availability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Weekday home games will be played in either Arnprior, or Renfrew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Weekend home games will be played in either Cobden, Pembroke, or Petawawa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4" name="Picture 6" descr="Custom Clothing">
            <a:extLst>
              <a:ext uri="{FF2B5EF4-FFF2-40B4-BE49-F238E27FC236}">
                <a16:creationId xmlns:a16="http://schemas.microsoft.com/office/drawing/2014/main" id="{3E905629-F352-9BF7-3CC7-ED1A07C62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44" y="0"/>
            <a:ext cx="1366850" cy="15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rgbClr val="FFFFFF"/>
                </a:solidFill>
              </a:rPr>
              <a:t>D</a:t>
            </a:r>
            <a:r>
              <a:rPr lang="en-CA" sz="4000" dirty="0">
                <a:solidFill>
                  <a:srgbClr val="FFFFFF"/>
                </a:solidFill>
              </a:rPr>
              <a:t>istrict5-Ottawa B League Pilot 24/25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54" name="Google Shape;154;p4"/>
          <p:cNvSpPr txBox="1"/>
          <p:nvPr/>
        </p:nvSpPr>
        <p:spPr>
          <a:xfrm>
            <a:off x="501650" y="1060450"/>
            <a:ext cx="11030100" cy="2893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Who’s Leading the Program during the Pilot: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Derrick England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Brent Gould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Jamie Carr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Heather Rousselle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 Vice Chair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Brydon Schaap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4" name="Picture 6" descr="Custom Clothing">
            <a:extLst>
              <a:ext uri="{FF2B5EF4-FFF2-40B4-BE49-F238E27FC236}">
                <a16:creationId xmlns:a16="http://schemas.microsoft.com/office/drawing/2014/main" id="{3E905629-F352-9BF7-3CC7-ED1A07C62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44" y="0"/>
            <a:ext cx="1366850" cy="15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6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c8cd62441_0_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26c8cd62441_0_35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6c8cd62441_0_35"/>
          <p:cNvSpPr txBox="1">
            <a:spLocks noGrp="1"/>
          </p:cNvSpPr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Ottawa B League Information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62" name="Google Shape;162;g26c8cd62441_0_35"/>
          <p:cNvSpPr txBox="1"/>
          <p:nvPr/>
        </p:nvSpPr>
        <p:spPr>
          <a:xfrm>
            <a:off x="501650" y="1308100"/>
            <a:ext cx="99753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Significant Dates (2024-2025 season)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declarations:  September 7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dates:  September 30  (U14 &amp; U15), October 11 (U16)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season end date:  February 1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Blackouts:  Christmas (Final Friday prior to Christmas – January 2); Halloween (U10-U14); March Break (Friday prior to March Break until 6:00pm on the final Sunday of the Break)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are played on the Thanksgiving weekend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 Information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games (15 home, 15 away)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80-minute curfews are in place for the U14, U15, and U16 divisions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eight in each division play five-point series (quarter-finals, semi-finals, finals)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not in top eight play towards a consolation final (maximum four game round robin with two teams playing in a final)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6" descr="Custom Clothing">
            <a:extLst>
              <a:ext uri="{FF2B5EF4-FFF2-40B4-BE49-F238E27FC236}">
                <a16:creationId xmlns:a16="http://schemas.microsoft.com/office/drawing/2014/main" id="{F40EB9AC-A316-2B46-82E4-51BE713F5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44" y="0"/>
            <a:ext cx="1366850" cy="15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6c8cd62441_0_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26c8cd62441_0_27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6c8cd62441_0_27"/>
          <p:cNvSpPr txBox="1">
            <a:spLocks noGrp="1"/>
          </p:cNvSpPr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Estimated Team Budget Pilot 2024-2025</a:t>
            </a:r>
            <a:endParaRPr sz="4000">
              <a:solidFill>
                <a:srgbClr val="FFFFFF"/>
              </a:solidFill>
            </a:endParaRPr>
          </a:p>
        </p:txBody>
      </p:sp>
      <p:graphicFrame>
        <p:nvGraphicFramePr>
          <p:cNvPr id="170" name="Google Shape;170;g26c8cd62441_0_27"/>
          <p:cNvGraphicFramePr/>
          <p:nvPr>
            <p:extLst>
              <p:ext uri="{D42A27DB-BD31-4B8C-83A1-F6EECF244321}">
                <p14:modId xmlns:p14="http://schemas.microsoft.com/office/powerpoint/2010/main" val="3581989510"/>
              </p:ext>
            </p:extLst>
          </p:nvPr>
        </p:nvGraphicFramePr>
        <p:xfrm>
          <a:off x="25" y="1061775"/>
          <a:ext cx="12191975" cy="5813308"/>
        </p:xfrm>
        <a:graphic>
          <a:graphicData uri="http://schemas.openxmlformats.org/drawingml/2006/table">
            <a:tbl>
              <a:tblPr>
                <a:noFill/>
                <a:tableStyleId>{232AC15F-E030-4D27-9735-7EBCE94C339E}</a:tableStyleId>
              </a:tblPr>
              <a:tblGrid>
                <a:gridCol w="94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2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 Item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Budget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Cost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Cost/Player (17)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League/District/Association Fees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League- $525, District $200, Association $275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 Ice - Regular Season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$3,375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$199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game season, 15 home &amp; 15 away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Referee Fees - Regular Season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$2,250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$132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 Ice - Playoffs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$675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Referee Fees - Playoffs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Practice Ice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$7,500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$441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Tournaments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$1,400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$5,600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$329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tournaments during playoffs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Equipment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Pucks, 1st Aid, Coaching Equipment, Water Bottles, Coaching Clothing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Jerseys/socks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$5,270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home and away jersey and socks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PLAYERS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$27,120.00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$1,595.29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 Item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Budget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Amount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Amount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Discount/Player (17)</a:t>
                      </a:r>
                      <a:endParaRPr sz="12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endParaRPr sz="1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Sponsorship and Tournament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$5,000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$294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91425" marB="91425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$22,120.00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$1,301.18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"/>
          <p:cNvSpPr txBox="1"/>
          <p:nvPr/>
        </p:nvSpPr>
        <p:spPr>
          <a:xfrm>
            <a:off x="4754880" y="1869447"/>
            <a:ext cx="2355076" cy="310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from HEO Arenas to Renfrew, Arnprior, Cobden, Pembroke, and Petawawa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7" name="Google Shape;227;p9"/>
          <p:cNvGraphicFramePr/>
          <p:nvPr/>
        </p:nvGraphicFramePr>
        <p:xfrm>
          <a:off x="93336" y="91058"/>
          <a:ext cx="4537075" cy="6665325"/>
        </p:xfrm>
        <a:graphic>
          <a:graphicData uri="http://schemas.openxmlformats.org/drawingml/2006/table">
            <a:tbl>
              <a:tblPr>
                <a:noFill/>
                <a:tableStyleId>{232AC15F-E030-4D27-9735-7EBCE94C339E}</a:tableStyleId>
              </a:tblPr>
              <a:tblGrid>
                <a:gridCol w="18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HEO Facilities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Cobden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MyFM Center (Renfrew)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Nick Smith Arena (Arnprior)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Petawawa Civic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Akwarnaro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Almonte Community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Aréna d`Embrun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Athens Community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Barbara Ann Scott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Beachburg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Beckwith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Bell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Bell Sensplex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Benson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Blackburn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Bob MacQuarrie Recreation Complex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Brewer Park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Brian Kilrea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Brockville Centennial Youth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Brockville Memorial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CARDELREC Recreation Complex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CIHA Campus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Canadian Tire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Cardinal &amp; District Community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Carleton Ice House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Carleton Place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Casselman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Cavanagh Sensplex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Chesterville &amp; District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Civic Centre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Clarence Creek Recreation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Cornwall Civic Complex (Ed Lumley Arena)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Dulude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Earl Armstrong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Finch Community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Frank Robinson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Fred Barrett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Glengarry Sports Palace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Grandmaitre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Guy-Lafleur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Hawkesbury Sportsplex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Howard Darwin Arena (Merivale)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Jack Charron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Jim Durrell Complex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 G. Mlacak Centre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Johnny Leroux Stittsville Community Arena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136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Kanata Recreational Complex 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/>
                    </a:p>
                  </a:txBody>
                  <a:tcPr marL="3150" marR="3150" marT="31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graphicFrame>
        <p:nvGraphicFramePr>
          <p:cNvPr id="228" name="Google Shape;228;p9"/>
          <p:cNvGraphicFramePr/>
          <p:nvPr/>
        </p:nvGraphicFramePr>
        <p:xfrm>
          <a:off x="7234437" y="91058"/>
          <a:ext cx="4380975" cy="6665625"/>
        </p:xfrm>
        <a:graphic>
          <a:graphicData uri="http://schemas.openxmlformats.org/drawingml/2006/table">
            <a:tbl>
              <a:tblPr>
                <a:noFill/>
                <a:tableStyleId>{232AC15F-E030-4D27-9735-7EBCE94C339E}</a:tableStyleId>
              </a:tblPr>
              <a:tblGrid>
                <a:gridCol w="168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HEO Facilities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Cobden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MyFM Center (Renfrew)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Nick Smith Arena (Arnprior)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Petawawa Civic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Kinnaird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Lanark &amp; District Community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Long Sault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Manotick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Maxville Sports Complex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McNabb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Merivale Centennial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Metcalfe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Minto Rec Complex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Morrisburg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Navan Memorial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Nepean Sportsplex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 (Arnprior)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North Grenville Municipal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Osgoode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Pakenham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Community Center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Perth &amp; District Community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R. J. Kennedy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Ray Friel Complex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Richcraft Sensplex (Ottawa East)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Richmond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Robert Hartley Sports Complex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Russell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Sandy Hill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Miller Community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Smiths Falls Memorial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Spencerville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St. Isidore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St. Laurent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Stade Pierre Lafontaine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 Brown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Ottawa Sports Complex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Van Kleek Hill Community Center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W. E. Johnston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WC James Erskine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Walter Baker Sports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Westport Community Arena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Winchester Community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3200" marR="3200" marT="32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Distance Between D5 Arenas</a:t>
            </a:r>
            <a:endParaRPr/>
          </a:p>
        </p:txBody>
      </p:sp>
      <p:graphicFrame>
        <p:nvGraphicFramePr>
          <p:cNvPr id="234" name="Google Shape;234;p10"/>
          <p:cNvGraphicFramePr/>
          <p:nvPr/>
        </p:nvGraphicFramePr>
        <p:xfrm>
          <a:off x="827999" y="1569701"/>
          <a:ext cx="10525800" cy="3718600"/>
        </p:xfrm>
        <a:graphic>
          <a:graphicData uri="http://schemas.openxmlformats.org/drawingml/2006/table">
            <a:tbl>
              <a:tblPr>
                <a:noFill/>
                <a:tableStyleId>{232AC15F-E030-4D27-9735-7EBCE94C339E}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50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Distance between D5 Arenas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 (Arnprior)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 (Arnprior)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Community Center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1710</Words>
  <Application>Microsoft Office PowerPoint</Application>
  <PresentationFormat>Widescreen</PresentationFormat>
  <Paragraphs>850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Meiryo</vt:lpstr>
      <vt:lpstr>Arial</vt:lpstr>
      <vt:lpstr>Calibri</vt:lpstr>
      <vt:lpstr>Office Theme</vt:lpstr>
      <vt:lpstr>District5-Ottawa B League Rep B Pilot Program</vt:lpstr>
      <vt:lpstr>District5-Ottawa B League Pilot 24/25</vt:lpstr>
      <vt:lpstr>Team Information</vt:lpstr>
      <vt:lpstr>District5-Ottawa B League Pilot 24/25</vt:lpstr>
      <vt:lpstr>Ottawa B League Information</vt:lpstr>
      <vt:lpstr>Estimated Team Budget Pilot 2024-2025</vt:lpstr>
      <vt:lpstr>PowerPoint Presentation</vt:lpstr>
      <vt:lpstr>Distance Between D5 Arenas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District5-Ottawa B League RepB Pilot Program</dc:title>
  <dc:creator>Brydon Schaap</dc:creator>
  <cp:lastModifiedBy>Brydon Schaap</cp:lastModifiedBy>
  <cp:revision>4</cp:revision>
  <dcterms:created xsi:type="dcterms:W3CDTF">2023-12-26T23:41:51Z</dcterms:created>
  <dcterms:modified xsi:type="dcterms:W3CDTF">2024-03-26T02:26:40Z</dcterms:modified>
</cp:coreProperties>
</file>